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8" r:id="rId4"/>
    <p:sldId id="266" r:id="rId5"/>
    <p:sldId id="260" r:id="rId6"/>
    <p:sldId id="265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DE4D-E560-A4AD-B654-2F21C603C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39FCAA-73D8-C8E7-6906-932B2287D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C001A-8A12-10F5-2FF5-2F8D7564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11F347-2536-2E59-9B89-0187ED5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117F4F-28E7-A8CA-896D-CA7B3C79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71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DF34A-0868-686A-1360-39ECE7A4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0F44C6-23B8-2683-803A-1FAC8E070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FB4D28-CFB0-F2B8-9DF8-92BC9F76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006A15-942C-2CE1-AE1F-C58F4BEC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A3807-CEEB-2EDE-F753-496A5B47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800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3B887D-D7A1-2645-698F-9F618B865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0FDF2-4ACE-A2D3-30A6-C1CC34654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BB3906-CB7D-33C7-6C0A-049BC685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149227-2685-29F3-B4BE-ADBDC324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B40A47-DB07-6D49-46B4-DFF6B11E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71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8C830-BDD2-FE32-DBFB-99F80423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A026A5-9836-2723-04AB-43A5E78C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C2C1F9-F473-A3AD-2423-F4031507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DFCA5C-12CF-8F62-FA75-4BB23AD5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E280B-AF4B-D580-38FE-20629397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147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E0D6A-8087-0F2A-6207-FB546DC6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1E91EB-0817-0758-3C82-A8F2B824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08AA51-71AF-88CA-6701-6B90A00D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D6F890-6AA1-EE12-DC10-1E5EACBE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9A5CA3-8DAF-1167-BCD3-8D0E3860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856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4A8B5-224E-754C-BBFC-839C4ED1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B4286-1985-EFE6-0D52-D8F200617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87EB1C-D3F0-E778-09E0-DE3321A27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499E78-9FEF-F57A-48B5-460A699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18C6C6-29FE-1AF5-F351-5203E1F1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43761B-507E-12E0-8E54-C800EAB1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691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57CE6-1422-0AC2-11A6-6FBFE284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002C94-0405-2470-D302-65C2798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2C1138-87C4-9B9D-23C1-1651A0CF4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BF43B4-CB37-7838-A6FE-6B7527AB3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752652-736B-0D2B-D49B-6592DEB5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01FD9D-3A60-0EF7-A964-4444602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EC5CE2-B410-5CE9-6864-AE76E7FB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5A4B29-6A38-B2FF-8EBE-F2D1C19E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476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8A71BA-1313-4569-8D1D-C8FAF694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97F558-8692-4934-52C2-DDE772B6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6F22AA-9022-91B5-4533-C59DCE40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24EB7E-A599-004E-E5BF-04D57479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410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F3D662-6E70-9020-4C4D-DD45427F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4ACA3A-ACAC-FE7D-15C6-1A868BC8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F248A6-C0B7-AF76-DA48-0404281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60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9E041-C89B-D42E-46F3-E3E39469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E32B24-1C05-C5FA-4020-F84E8F89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136CCA-97F9-83EA-B6BB-8D83FF96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FF7396-E1D7-101B-E1FF-85F3FED3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090D2A-F366-AC66-0D61-4D084621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49665D-27C1-751C-BE28-D2A759AF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925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5C6B0-0F8C-1F27-30C5-23FD749E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A97DC78-B22F-7082-24DB-1E6B7FA14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93A291-1C4C-1E81-314E-C223AFA23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EDA7F3-D14A-063C-08F4-18542C31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774F0F-0D21-E868-ED09-C1FD9D7B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879576-0F0A-12E7-30E1-78FE3B15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674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059DE-B805-4BF9-EC43-97585E121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E0C191-CF52-A76F-965D-0BA173448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71552-9085-9AB9-9DA3-74B200739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07469-8C88-4610-89E1-3CD8FEA5A239}" type="datetimeFigureOut">
              <a:rPr lang="uk-UA" smtClean="0"/>
              <a:t>07.10.2023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844188-FB8D-112D-CAB1-6EB846877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220BB4-04A8-CEE8-1679-49E2BE9B1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B7603-6A87-4A1B-BC25-430B502EBD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299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t Zero Space | Paris Peace Forum">
            <a:extLst>
              <a:ext uri="{FF2B5EF4-FFF2-40B4-BE49-F238E27FC236}">
                <a16:creationId xmlns:a16="http://schemas.microsoft.com/office/drawing/2014/main" id="{0857052B-5A23-75DC-A59F-35DCE6BD7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6813C5-5D00-87BF-1DC5-EBDD3A7E0652}"/>
              </a:ext>
            </a:extLst>
          </p:cNvPr>
          <p:cNvSpPr txBox="1"/>
          <p:nvPr/>
        </p:nvSpPr>
        <p:spPr>
          <a:xfrm>
            <a:off x="1280159" y="844064"/>
            <a:ext cx="9631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Develop the Oracle of DSCOVR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3537028-4F14-41A3-E0F7-00E152F079F6}"/>
              </a:ext>
            </a:extLst>
          </p:cNvPr>
          <p:cNvSpPr txBox="1">
            <a:spLocks/>
          </p:cNvSpPr>
          <p:nvPr/>
        </p:nvSpPr>
        <p:spPr>
          <a:xfrm>
            <a:off x="708636" y="2193590"/>
            <a:ext cx="9144000" cy="531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everything and everywhere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8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D042C-F65C-EFE6-FB03-1AB1C251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5440"/>
            <a:ext cx="3932237" cy="82641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PROBLEM</a:t>
            </a:r>
            <a:br>
              <a:rPr lang="uk-UA" sz="2000" dirty="0">
                <a:solidFill>
                  <a:schemeClr val="accent1"/>
                </a:solidFill>
              </a:rPr>
            </a:br>
            <a:endParaRPr lang="uk-UA" sz="2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DC0F-765F-A718-3808-320371EA9AAA}"/>
              </a:ext>
            </a:extLst>
          </p:cNvPr>
          <p:cNvSpPr txBox="1"/>
          <p:nvPr/>
        </p:nvSpPr>
        <p:spPr>
          <a:xfrm>
            <a:off x="256031" y="1064915"/>
            <a:ext cx="538881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There is a huge </a:t>
            </a:r>
            <a:r>
              <a:rPr lang="en-US" dirty="0"/>
              <a:t>DSCOVR </a:t>
            </a:r>
            <a:r>
              <a:rPr lang="en-US" sz="2000" dirty="0"/>
              <a:t>dataset, which contains many csv-files with information about the strength and speed of the solar wind in space.</a:t>
            </a:r>
          </a:p>
          <a:p>
            <a:pPr algn="just">
              <a:spcAft>
                <a:spcPts val="0"/>
              </a:spcAft>
            </a:pPr>
            <a:endParaRPr lang="en-US" sz="2000" dirty="0"/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There is no tool to nonlinear forecasting DSCOVR dataset features.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There is no software to forecasting automatically a features DSCOVR dataset.</a:t>
            </a:r>
            <a:endParaRPr lang="ru-RU" sz="2000" dirty="0"/>
          </a:p>
          <a:p>
            <a:pPr algn="just">
              <a:spcAft>
                <a:spcPts val="0"/>
              </a:spcAft>
            </a:pPr>
            <a:endParaRPr lang="ru-RU" sz="2000" dirty="0"/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The main task</a:t>
            </a:r>
            <a:r>
              <a:rPr lang="en-US" sz="2000" dirty="0"/>
              <a:t> </a:t>
            </a:r>
            <a:endParaRPr lang="ru-RU" sz="2000" dirty="0"/>
          </a:p>
          <a:p>
            <a:pPr algn="just">
              <a:spcAft>
                <a:spcPts val="0"/>
              </a:spcAft>
            </a:pPr>
            <a:r>
              <a:rPr lang="en-US" sz="2000" dirty="0"/>
              <a:t>is to develop a program for forecasting components of the magnetic field vector and a "raw" measurement spectrum from the Faraday cup plasma detector.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624B-CD71-6343-46EA-E57C92F1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745717"/>
            <a:ext cx="6195569" cy="55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o continue exploring space sustainably, we must act now | TechCrunch">
            <a:extLst>
              <a:ext uri="{FF2B5EF4-FFF2-40B4-BE49-F238E27FC236}">
                <a16:creationId xmlns:a16="http://schemas.microsoft.com/office/drawing/2014/main" id="{5DE20B7C-9480-3FEF-6012-C490C8E3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0"/>
          <a:stretch/>
        </p:blipFill>
        <p:spPr bwMode="auto">
          <a:xfrm>
            <a:off x="0" y="5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E5DDB-A2D5-19C6-1200-F53BDD7CEA38}"/>
              </a:ext>
            </a:extLst>
          </p:cNvPr>
          <p:cNvSpPr txBox="1"/>
          <p:nvPr/>
        </p:nvSpPr>
        <p:spPr>
          <a:xfrm>
            <a:off x="1671320" y="3573274"/>
            <a:ext cx="84764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i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Python program </a:t>
            </a:r>
            <a:r>
              <a:rPr lang="en-US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for working with </a:t>
            </a:r>
            <a:r>
              <a:rPr lang="en-US" sz="2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scv</a:t>
            </a:r>
            <a:r>
              <a:rPr lang="en-US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-files </a:t>
            </a:r>
            <a:r>
              <a:rPr lang="en-US" sz="2800" dirty="0">
                <a:solidFill>
                  <a:schemeClr val="bg1"/>
                </a:solidFill>
              </a:rPr>
              <a:t>DSCOVR </a:t>
            </a:r>
            <a:r>
              <a:rPr lang="en-US" sz="3200" dirty="0">
                <a:solidFill>
                  <a:schemeClr val="bg1"/>
                </a:solidFill>
              </a:rPr>
              <a:t>dataset</a:t>
            </a:r>
            <a:r>
              <a:rPr lang="en-US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 It prepare dataset for forecast, training neural network, and outputs the result forecast.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AE69344-1C70-C5F9-94DF-13367DC1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532" y="2445512"/>
            <a:ext cx="3932237" cy="62484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cap="all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Our idea</a:t>
            </a:r>
            <a:endParaRPr lang="uk-UA" sz="360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5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191BF-681C-4B39-6ECA-D07BA954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308" y="294640"/>
            <a:ext cx="3932237" cy="624840"/>
          </a:xfrm>
        </p:spPr>
        <p:txBody>
          <a:bodyPr>
            <a:normAutofit/>
          </a:bodyPr>
          <a:lstStyle/>
          <a:p>
            <a:pPr algn="ctr"/>
            <a:r>
              <a:rPr lang="en-US" sz="3200" cap="all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algorithm</a:t>
            </a:r>
            <a:endParaRPr lang="uk-UA" dirty="0"/>
          </a:p>
        </p:txBody>
      </p:sp>
      <p:pic>
        <p:nvPicPr>
          <p:cNvPr id="3" name="Picture 4" descr="Net Zero Space | Paris Peace Forum">
            <a:extLst>
              <a:ext uri="{FF2B5EF4-FFF2-40B4-BE49-F238E27FC236}">
                <a16:creationId xmlns:a16="http://schemas.microsoft.com/office/drawing/2014/main" id="{12B8A46F-A957-91DC-8CAE-38661029C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 bwMode="auto">
          <a:xfrm>
            <a:off x="7518401" y="10"/>
            <a:ext cx="4673597" cy="68579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B1C3C-5DCE-05C8-2CC5-E82F4BD3ABB1}"/>
              </a:ext>
            </a:extLst>
          </p:cNvPr>
          <p:cNvSpPr txBox="1"/>
          <p:nvPr/>
        </p:nvSpPr>
        <p:spPr>
          <a:xfrm>
            <a:off x="291021" y="1212088"/>
            <a:ext cx="7227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T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he specified </a:t>
            </a:r>
            <a:r>
              <a:rPr lang="en-US" sz="2200" i="1" dirty="0">
                <a:ea typeface="Times New Roman" panose="02020603050405020304" pitchFamily="18" charset="0"/>
              </a:rPr>
              <a:t>csv-file reading</a:t>
            </a: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Set time delay for forecasting</a:t>
            </a:r>
            <a:endParaRPr lang="en-US" sz="2200" i="1" dirty="0"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Set maximum length sequence </a:t>
            </a:r>
            <a:r>
              <a:rPr lang="en-US" sz="2200" i="1" dirty="0">
                <a:ea typeface="Times New Roman" panose="02020603050405020304" pitchFamily="18" charset="0"/>
              </a:rPr>
              <a:t>for forecasting</a:t>
            </a:r>
            <a:endParaRPr lang="en-US" sz="2200" i="1" dirty="0"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Select feature number </a:t>
            </a:r>
            <a:r>
              <a:rPr lang="en-US" sz="2200" i="1" dirty="0">
                <a:ea typeface="Times New Roman" panose="02020603050405020304" pitchFamily="18" charset="0"/>
              </a:rPr>
              <a:t>for forecasting</a:t>
            </a:r>
            <a:endParaRPr lang="en-US" sz="2200" i="1" dirty="0"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Prepare dataset for forecasting</a:t>
            </a:r>
            <a:endParaRPr lang="en-US" sz="2200" i="1" dirty="0"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Split </a:t>
            </a:r>
            <a:r>
              <a:rPr lang="en-US" sz="2200" i="1" dirty="0">
                <a:ea typeface="Times New Roman" panose="02020603050405020304" pitchFamily="18" charset="0"/>
              </a:rPr>
              <a:t>dataset on train and test dataset</a:t>
            </a:r>
            <a:endParaRPr lang="en-US" sz="2200" i="1" dirty="0">
              <a:effectLst/>
              <a:ea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Create Elman neural network structure</a:t>
            </a: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Select training algorithm and loss function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Output information about Elman 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neural network structure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Fitting Elman 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neural network on training dataset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Evaluate Elman 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neural network on test dataset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i="1" dirty="0">
                <a:ea typeface="Times New Roman" panose="02020603050405020304" pitchFamily="18" charset="0"/>
              </a:rPr>
              <a:t>Forecasting on based Elman </a:t>
            </a:r>
            <a:r>
              <a:rPr lang="en-US" sz="2200" i="1" dirty="0">
                <a:effectLst/>
                <a:ea typeface="Times New Roman" panose="02020603050405020304" pitchFamily="18" charset="0"/>
              </a:rPr>
              <a:t>neural network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i="1" dirty="0">
                <a:effectLst/>
                <a:ea typeface="Times New Roman" panose="02020603050405020304" pitchFamily="18" charset="0"/>
              </a:rPr>
              <a:t>Plotting forecast dataset and source dataset</a:t>
            </a:r>
          </a:p>
          <a:p>
            <a:pPr marL="457200" indent="-457200" algn="just">
              <a:spcAft>
                <a:spcPts val="0"/>
              </a:spcAft>
              <a:buFont typeface="+mj-lt"/>
              <a:buAutoNum type="arabicPeriod"/>
            </a:pPr>
            <a:endParaRPr lang="en-US" sz="2200" i="1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9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062BCB-1425-4EAC-47E8-766D59DF1C6E}"/>
              </a:ext>
            </a:extLst>
          </p:cNvPr>
          <p:cNvSpPr txBox="1"/>
          <p:nvPr/>
        </p:nvSpPr>
        <p:spPr>
          <a:xfrm>
            <a:off x="542137" y="1228344"/>
            <a:ext cx="37266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if the delay is 4, hidden neurons is 64, a new neural network for forecast will be created.</a:t>
            </a:r>
            <a:endParaRPr lang="ru-RU" sz="22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BFF5878-C26B-D7E7-178A-0949F175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22" y="445008"/>
            <a:ext cx="3932237" cy="624840"/>
          </a:xfrm>
        </p:spPr>
        <p:txBody>
          <a:bodyPr>
            <a:normAutofit/>
          </a:bodyPr>
          <a:lstStyle/>
          <a:p>
            <a:pPr algn="ctr"/>
            <a:r>
              <a:rPr lang="en-US" sz="3200" cap="all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For example,</a:t>
            </a:r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07B64C-1149-52AD-F4B5-A999DF7F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822960"/>
            <a:ext cx="6559703" cy="1628414"/>
          </a:xfrm>
          <a:prstGeom prst="rect">
            <a:avLst/>
          </a:prstGeom>
        </p:spPr>
      </p:pic>
      <p:pic>
        <p:nvPicPr>
          <p:cNvPr id="3" name="Picture 2" descr="Net Zero Space | Paris Peace Forum">
            <a:extLst>
              <a:ext uri="{FF2B5EF4-FFF2-40B4-BE49-F238E27FC236}">
                <a16:creationId xmlns:a16="http://schemas.microsoft.com/office/drawing/2014/main" id="{47B7CB0C-B0FE-4617-2225-B03D1D78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014"/>
            <a:ext cx="12192000" cy="41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7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DFB57D-3DBD-B669-9383-2E0135DA545C}"/>
              </a:ext>
            </a:extLst>
          </p:cNvPr>
          <p:cNvSpPr txBox="1"/>
          <p:nvPr/>
        </p:nvSpPr>
        <p:spPr>
          <a:xfrm>
            <a:off x="1261092" y="2055180"/>
            <a:ext cx="43209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ea typeface="Times New Roman" panose="02020603050405020304" pitchFamily="18" charset="0"/>
              </a:rPr>
              <a:t>if the first feature , a </a:t>
            </a:r>
            <a:r>
              <a:rPr lang="en-US" sz="2200" dirty="0">
                <a:ea typeface="Times New Roman" panose="02020603050405020304" pitchFamily="18" charset="0"/>
              </a:rPr>
              <a:t>forecast for the first 10000 samples </a:t>
            </a:r>
            <a:r>
              <a:rPr lang="en-US" sz="2200" dirty="0">
                <a:effectLst/>
                <a:ea typeface="Times New Roman" panose="02020603050405020304" pitchFamily="18" charset="0"/>
              </a:rPr>
              <a:t>will be created</a:t>
            </a:r>
            <a:endParaRPr lang="ru-RU" sz="2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C837E7B-2900-7827-42CF-12468087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96" y="746760"/>
            <a:ext cx="3932237" cy="624840"/>
          </a:xfrm>
        </p:spPr>
        <p:txBody>
          <a:bodyPr>
            <a:normAutofit/>
          </a:bodyPr>
          <a:lstStyle/>
          <a:p>
            <a:pPr algn="ctr"/>
            <a:r>
              <a:rPr lang="en-US" sz="3200" cap="all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For example,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F07035-9BAE-6CB1-83F1-FE025BDD6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03" y="360680"/>
            <a:ext cx="4992634" cy="3776479"/>
          </a:xfrm>
          <a:prstGeom prst="rect">
            <a:avLst/>
          </a:prstGeom>
        </p:spPr>
      </p:pic>
      <p:pic>
        <p:nvPicPr>
          <p:cNvPr id="2" name="Picture 2" descr="Net Zero Space | Paris Peace Forum">
            <a:extLst>
              <a:ext uri="{FF2B5EF4-FFF2-40B4-BE49-F238E27FC236}">
                <a16:creationId xmlns:a16="http://schemas.microsoft.com/office/drawing/2014/main" id="{97B18BBB-20AC-A9C2-2E07-0FF1913E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7158"/>
            <a:ext cx="12192000" cy="27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3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49394-2948-D862-C07E-2EACCA687155}"/>
              </a:ext>
            </a:extLst>
          </p:cNvPr>
          <p:cNvSpPr txBox="1"/>
          <p:nvPr/>
        </p:nvSpPr>
        <p:spPr>
          <a:xfrm>
            <a:off x="224063" y="2073607"/>
            <a:ext cx="7721058" cy="2625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ea typeface="Times New Roman" panose="02020603050405020304" pitchFamily="18" charset="0"/>
              </a:rPr>
              <a:t>Automating </a:t>
            </a:r>
            <a:r>
              <a:rPr lang="en-US" sz="2200" dirty="0">
                <a:ea typeface="Times New Roman" panose="02020603050405020304" pitchFamily="18" charset="0"/>
              </a:rPr>
              <a:t>the forecast process for </a:t>
            </a:r>
            <a:r>
              <a:rPr lang="en-US" sz="2200" dirty="0">
                <a:effectLst/>
                <a:ea typeface="Times New Roman" panose="02020603050405020304" pitchFamily="18" charset="0"/>
              </a:rPr>
              <a:t>features </a:t>
            </a:r>
            <a:r>
              <a:rPr lang="en-US" sz="2400" dirty="0"/>
              <a:t>DSCOVR </a:t>
            </a:r>
            <a:r>
              <a:rPr lang="en-US" sz="2200" dirty="0">
                <a:effectLst/>
                <a:ea typeface="Times New Roman" panose="02020603050405020304" pitchFamily="18" charset="0"/>
              </a:rPr>
              <a:t>dataset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ea typeface="Times New Roman" panose="02020603050405020304" pitchFamily="18" charset="0"/>
              </a:rPr>
              <a:t>Can training nonlinear forecast model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ea typeface="Times New Roman" panose="02020603050405020304" pitchFamily="18" charset="0"/>
              </a:rPr>
              <a:t>Can use any time delay for forecast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ea typeface="Times New Roman" panose="02020603050405020304" pitchFamily="18" charset="0"/>
              </a:rPr>
              <a:t>Can use any feature for forecast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ea typeface="Times New Roman" panose="02020603050405020304" pitchFamily="18" charset="0"/>
              </a:rPr>
              <a:t>Plotting result forecast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567DE60-7972-7DA6-3977-69D69039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02" y="906558"/>
            <a:ext cx="8096435" cy="624840"/>
          </a:xfrm>
        </p:spPr>
        <p:txBody>
          <a:bodyPr>
            <a:normAutofit/>
          </a:bodyPr>
          <a:lstStyle/>
          <a:p>
            <a:pPr algn="ctr"/>
            <a:r>
              <a:rPr lang="en-US" sz="3200" cap="all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uniqueness and advantages</a:t>
            </a:r>
            <a:endParaRPr lang="uk-UA" dirty="0"/>
          </a:p>
        </p:txBody>
      </p:sp>
      <p:pic>
        <p:nvPicPr>
          <p:cNvPr id="3" name="Picture 4" descr="Net Zero Space | Paris Peace Forum">
            <a:extLst>
              <a:ext uri="{FF2B5EF4-FFF2-40B4-BE49-F238E27FC236}">
                <a16:creationId xmlns:a16="http://schemas.microsoft.com/office/drawing/2014/main" id="{9D0F7345-E04D-9A0C-73EE-347B35DE9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 bwMode="auto">
          <a:xfrm>
            <a:off x="7945120" y="10"/>
            <a:ext cx="4246877" cy="68579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143853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F4D6B0-F17B-F785-9926-8C3A4485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802" y="5235655"/>
            <a:ext cx="4669654" cy="4876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Program’s link:</a:t>
            </a:r>
            <a:endParaRPr lang="uk-UA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D20BD5-154B-B790-5D5A-32AFBEBAB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5894" y="5751195"/>
            <a:ext cx="9320212" cy="48768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https://github.com/fedorovee75/Hackathon2023/blob/main/hackathon2023.py</a:t>
            </a:r>
            <a:endParaRPr lang="uk-U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E75EE9-AF6E-5A28-6ADA-3585373D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1" y="592792"/>
            <a:ext cx="9497203" cy="42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2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8B2AAC-3F51-8546-FBC3-F75B74EE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80" y="760422"/>
            <a:ext cx="3932237" cy="604520"/>
          </a:xfrm>
        </p:spPr>
        <p:txBody>
          <a:bodyPr>
            <a:normAutofit/>
          </a:bodyPr>
          <a:lstStyle/>
          <a:p>
            <a:pPr algn="ctr"/>
            <a:r>
              <a:rPr lang="en-US" cap="all" dirty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Times New Roman" panose="02020603050405020304" pitchFamily="18" charset="0"/>
              </a:rPr>
              <a:t>Our team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836A3-F98C-A7AA-D681-CF6DCB08D1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3" b="23783"/>
          <a:stretch>
            <a:fillRect/>
          </a:stretch>
        </p:blipFill>
        <p:spPr>
          <a:xfrm>
            <a:off x="5183189" y="987425"/>
            <a:ext cx="8096" cy="639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F542E2-6A08-9657-578F-EA8ABFBB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8" y="1437022"/>
            <a:ext cx="3171139" cy="3171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0BD34-0B09-EC41-B9F5-64BA2CCE949C}"/>
              </a:ext>
            </a:extLst>
          </p:cNvPr>
          <p:cNvSpPr txBox="1"/>
          <p:nvPr/>
        </p:nvSpPr>
        <p:spPr>
          <a:xfrm>
            <a:off x="703488" y="4866980"/>
            <a:ext cx="24993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Eugene Fedorov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</a:p>
          <a:p>
            <a:pPr algn="ctr">
              <a:spcAft>
                <a:spcPts val="0"/>
              </a:spcAft>
            </a:pP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2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DScTech</a:t>
            </a: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Professor </a:t>
            </a:r>
          </a:p>
          <a:p>
            <a:pPr algn="ctr">
              <a:spcAft>
                <a:spcPts val="0"/>
              </a:spcAft>
            </a:pPr>
            <a:r>
              <a:rPr lang="en-US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AI/ML Scientist </a:t>
            </a:r>
            <a:endParaRPr lang="ru-RU" sz="2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7BD96-DBFD-1006-7736-4DA40D4FFDCF}"/>
              </a:ext>
            </a:extLst>
          </p:cNvPr>
          <p:cNvSpPr txBox="1"/>
          <p:nvPr/>
        </p:nvSpPr>
        <p:spPr>
          <a:xfrm>
            <a:off x="5048313" y="5493058"/>
            <a:ext cx="2619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Vladyslav </a:t>
            </a:r>
            <a:r>
              <a:rPr lang="en-US" sz="2400" b="1" dirty="0" err="1"/>
              <a:t>Petrenko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329EB-8199-30C2-8ECF-58831F203645}"/>
              </a:ext>
            </a:extLst>
          </p:cNvPr>
          <p:cNvSpPr txBox="1"/>
          <p:nvPr/>
        </p:nvSpPr>
        <p:spPr>
          <a:xfrm>
            <a:off x="8940801" y="5493058"/>
            <a:ext cx="24993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Semashco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Roman</a:t>
            </a:r>
            <a:endParaRPr lang="ru-RU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022BB0-6E72-9923-4095-F90B3928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59" y="1364941"/>
            <a:ext cx="3150121" cy="40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50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302</Words>
  <Application>Microsoft Office PowerPoint</Application>
  <PresentationFormat>Широкоэкранный</PresentationFormat>
  <Paragraphs>46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Source Sans Pro Semibold</vt:lpstr>
      <vt:lpstr>Times New Roman</vt:lpstr>
      <vt:lpstr>Wingdings</vt:lpstr>
      <vt:lpstr>Тема Office</vt:lpstr>
      <vt:lpstr>Презентация PowerPoint</vt:lpstr>
      <vt:lpstr>PROBLEM </vt:lpstr>
      <vt:lpstr>Our idea</vt:lpstr>
      <vt:lpstr>algorithm</vt:lpstr>
      <vt:lpstr>For example,</vt:lpstr>
      <vt:lpstr>For example,</vt:lpstr>
      <vt:lpstr>uniqueness and advantages</vt:lpstr>
      <vt:lpstr>Program’s link: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 проекту</dc:title>
  <dc:creator>M. Leshchenko</dc:creator>
  <cp:lastModifiedBy>Федоров Євген Євгенович</cp:lastModifiedBy>
  <cp:revision>44</cp:revision>
  <dcterms:created xsi:type="dcterms:W3CDTF">2022-10-01T14:55:00Z</dcterms:created>
  <dcterms:modified xsi:type="dcterms:W3CDTF">2023-10-07T19:11:55Z</dcterms:modified>
</cp:coreProperties>
</file>